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5" r:id="rId7"/>
  </p:sldMasterIdLst>
  <p:notesMasterIdLst>
    <p:notesMasterId r:id="rId9"/>
  </p:notesMasterIdLst>
  <p:handoutMasterIdLst>
    <p:handoutMasterId r:id="rId10"/>
  </p:handoutMasterIdLst>
  <p:sldIdLst>
    <p:sldId id="273" r:id="rId8"/>
  </p:sldIdLst>
  <p:sldSz cx="10688638" cy="15124113"/>
  <p:notesSz cx="6858000" cy="9144000"/>
  <p:defaultTextStyle>
    <a:defPPr>
      <a:defRPr lang="en-US"/>
    </a:defPPr>
    <a:lvl1pPr marL="0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1474927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DAD"/>
    <a:srgbClr val="0D78C9"/>
    <a:srgbClr val="024C84"/>
    <a:srgbClr val="993200"/>
    <a:srgbClr val="4D4E44"/>
    <a:srgbClr val="176338"/>
    <a:srgbClr val="0F5D3F"/>
    <a:srgbClr val="ABC8D1"/>
    <a:srgbClr val="1B3049"/>
    <a:srgbClr val="5D3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8" autoAdjust="0"/>
    <p:restoredTop sz="94660"/>
  </p:normalViewPr>
  <p:slideViewPr>
    <p:cSldViewPr>
      <p:cViewPr>
        <p:scale>
          <a:sx n="100" d="100"/>
          <a:sy n="100" d="100"/>
        </p:scale>
        <p:origin x="-1380" y="4470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29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0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6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14749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743" y="422"/>
            <a:ext cx="10693380" cy="1515099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801648" y="2016548"/>
            <a:ext cx="9085342" cy="4033097"/>
          </a:xfrm>
        </p:spPr>
        <p:txBody>
          <a:bodyPr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801648" y="7064923"/>
            <a:ext cx="9085342" cy="2177592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8447119" y="14395537"/>
            <a:ext cx="2137728" cy="641375"/>
          </a:xfrm>
          <a:prstGeom prst="rect">
            <a:avLst/>
          </a:prstGeom>
          <a:noFill/>
        </p:spPr>
        <p:txBody>
          <a:bodyPr wrap="square" lIns="147493" tIns="73746" rIns="147493" bIns="7374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2011 The MathWorks, Inc.</a:t>
            </a:r>
          </a:p>
        </p:txBody>
      </p:sp>
      <p:pic>
        <p:nvPicPr>
          <p:cNvPr id="25" name="Picture 24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29054" y="301023"/>
            <a:ext cx="1712873" cy="640834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0" y="9557599"/>
            <a:ext cx="1068863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57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3528961"/>
            <a:ext cx="4720815" cy="998121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3528961"/>
            <a:ext cx="4720815" cy="998121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8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47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3890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022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605667"/>
            <a:ext cx="2404944" cy="129045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605667"/>
            <a:ext cx="7036687" cy="129045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774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008274"/>
            <a:ext cx="9441630" cy="2184594"/>
          </a:xfrm>
        </p:spPr>
        <p:txBody>
          <a:bodyPr/>
          <a:lstStyle>
            <a:lvl1pPr>
              <a:defRPr sz="45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3528960"/>
            <a:ext cx="9441630" cy="10250788"/>
          </a:xfrm>
        </p:spPr>
        <p:txBody>
          <a:bodyPr/>
          <a:lstStyle>
            <a:lvl1pPr>
              <a:buSzPct val="75000"/>
              <a:defRPr sz="3900"/>
            </a:lvl1pPr>
            <a:lvl2pPr>
              <a:lnSpc>
                <a:spcPct val="105000"/>
              </a:lnSpc>
              <a:defRPr sz="3200"/>
            </a:lvl2pPr>
            <a:lvl3pPr>
              <a:lnSpc>
                <a:spcPct val="105000"/>
              </a:lnSpc>
              <a:buSzPct val="75000"/>
              <a:defRPr sz="2600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008274"/>
            <a:ext cx="9441630" cy="2184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4432" y="1008274"/>
            <a:ext cx="8283694" cy="2184594"/>
          </a:xfrm>
        </p:spPr>
        <p:txBody>
          <a:bodyPr anchor="t" anchorCtr="0"/>
          <a:lstStyle>
            <a:lvl1pPr algn="l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34432" y="6217691"/>
            <a:ext cx="4453599" cy="7057919"/>
          </a:xfrm>
        </p:spPr>
        <p:txBody>
          <a:bodyPr/>
          <a:lstStyle>
            <a:lvl1pPr>
              <a:buClr>
                <a:srgbClr val="125687"/>
              </a:buClr>
              <a:buSzTx/>
              <a:defRPr sz="2900" baseline="0"/>
            </a:lvl1pPr>
            <a:lvl2pPr>
              <a:defRPr sz="2600"/>
            </a:lvl2pPr>
            <a:lvl3pPr>
              <a:buNone/>
              <a:defRPr sz="2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/>
              <a:t>Click to add b</a:t>
            </a:r>
            <a:r>
              <a:rPr lang="en-US" sz="2900" dirty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4432" y="3528960"/>
            <a:ext cx="4453599" cy="1848503"/>
          </a:xfrm>
        </p:spPr>
        <p:txBody>
          <a:bodyPr anchor="t"/>
          <a:lstStyle>
            <a:lvl1pPr marL="0" indent="0" algn="l">
              <a:buNone/>
              <a:defRPr sz="3200" b="1" baseline="0"/>
            </a:lvl1pPr>
          </a:lstStyle>
          <a:p>
            <a:pPr lvl="0"/>
            <a:r>
              <a:rPr lang="en-US" dirty="0"/>
              <a:t>Click to add headline</a:t>
            </a:r>
            <a:r>
              <a:rPr lang="en-US" sz="3200" b="1" dirty="0">
                <a:solidFill>
                  <a:prstClr val="black"/>
                </a:solidFill>
              </a:rPr>
              <a:t> providing value of feature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half" idx="12" hasCustomPrompt="1"/>
          </p:nvPr>
        </p:nvSpPr>
        <p:spPr>
          <a:xfrm>
            <a:off x="534433" y="13611702"/>
            <a:ext cx="4798753" cy="1176320"/>
          </a:xfrm>
        </p:spPr>
        <p:txBody>
          <a:bodyPr anchor="b" anchorCtr="0"/>
          <a:lstStyle>
            <a:lvl1pPr marL="371293" indent="-368732">
              <a:buClrTx/>
              <a:buSzPct val="125000"/>
              <a:buFont typeface="Courier New" pitchFamily="49" charset="0"/>
              <a:buChar char="»"/>
              <a:defRPr sz="2600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product_demo_name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4329" y="4222149"/>
            <a:ext cx="9085342" cy="3003817"/>
          </a:xfrm>
        </p:spPr>
        <p:txBody>
          <a:bodyPr anchor="t"/>
          <a:lstStyle>
            <a:lvl1pPr algn="ctr">
              <a:defRPr sz="5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008274"/>
            <a:ext cx="9441630" cy="21845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3528961"/>
            <a:ext cx="4542671" cy="1025078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3528961"/>
            <a:ext cx="4542671" cy="10250785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6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532577" y="3528960"/>
            <a:ext cx="9438067" cy="1025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7493" tIns="73746" rIns="147493" bIns="73746"/>
          <a:lstStyle/>
          <a:p>
            <a:pPr marL="550538" lvl="0" indent="-550538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7464" algn="l"/>
              </a:tabLst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Edit</a:t>
            </a:r>
            <a:r>
              <a:rPr lang="en-US" sz="3900" baseline="0" dirty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3900" dirty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550538" lvl="0" indent="-550538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7464" algn="l"/>
              </a:tabLst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550538" lvl="0" indent="-550538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7464" algn="l"/>
              </a:tabLst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Bullet</a:t>
            </a:r>
            <a:r>
              <a:rPr lang="en-US" sz="3900" baseline="0" dirty="0">
                <a:latin typeface="Arial" pitchFamily="34" charset="0"/>
                <a:cs typeface="Arial" pitchFamily="34" charset="0"/>
              </a:rPr>
              <a:t> 3</a:t>
            </a:r>
          </a:p>
          <a:p>
            <a:pPr marL="550538" lvl="0" indent="-550538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7464" algn="l"/>
              </a:tabLst>
            </a:pPr>
            <a:r>
              <a:rPr lang="en-US" sz="3900" baseline="0" dirty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550538" lvl="0" indent="-550538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737464" algn="l"/>
              </a:tabLst>
            </a:pPr>
            <a:endParaRPr lang="en-US" sz="3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532577" y="1024803"/>
            <a:ext cx="9438067" cy="25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47493" tIns="73746" rIns="147493" bIns="73746"/>
          <a:lstStyle/>
          <a:p>
            <a:pPr marL="0" marR="0" indent="0" algn="l" defTabSz="1474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45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4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4500" b="1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4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743" y="422"/>
            <a:ext cx="10693380" cy="1515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447119" y="14395537"/>
            <a:ext cx="2137728" cy="641375"/>
          </a:xfrm>
          <a:prstGeom prst="rect">
            <a:avLst/>
          </a:prstGeom>
          <a:noFill/>
        </p:spPr>
        <p:txBody>
          <a:bodyPr wrap="square" lIns="147493" tIns="73746" rIns="147493" bIns="73746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2011 The MathWorks, Inc.</a:t>
            </a:r>
          </a:p>
        </p:txBody>
      </p:sp>
      <p:pic>
        <p:nvPicPr>
          <p:cNvPr id="9" name="Picture 8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29054" y="301023"/>
            <a:ext cx="1712873" cy="64083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557599"/>
            <a:ext cx="10688638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1008274"/>
            <a:ext cx="9441630" cy="2184594"/>
          </a:xfrm>
          <a:prstGeom prst="rect">
            <a:avLst/>
          </a:prstGeom>
        </p:spPr>
        <p:txBody>
          <a:bodyPr vert="horz" lIns="147493" tIns="73746" rIns="147493" bIns="73746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3528960"/>
            <a:ext cx="9441630" cy="10250788"/>
          </a:xfrm>
          <a:prstGeom prst="rect">
            <a:avLst/>
          </a:prstGeom>
        </p:spPr>
        <p:txBody>
          <a:bodyPr vert="horz" lIns="147493" tIns="73746" rIns="147493" bIns="73746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37358" y="105228"/>
            <a:ext cx="1825976" cy="937225"/>
          </a:xfrm>
          <a:prstGeom prst="rect">
            <a:avLst/>
          </a:prstGeom>
        </p:spPr>
      </p:pic>
      <p:cxnSp>
        <p:nvCxnSpPr>
          <p:cNvPr id="11" name="Straight Connector 11"/>
          <p:cNvCxnSpPr/>
          <p:nvPr/>
        </p:nvCxnSpPr>
        <p:spPr>
          <a:xfrm rot="10800000" flipV="1">
            <a:off x="267216" y="544429"/>
            <a:ext cx="8202180" cy="596822"/>
          </a:xfrm>
          <a:prstGeom prst="bentConnector3">
            <a:avLst>
              <a:gd name="adj1" fmla="val 99917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54206" y="14301418"/>
            <a:ext cx="534432" cy="840231"/>
          </a:xfrm>
          <a:prstGeom prst="rect">
            <a:avLst/>
          </a:prstGeom>
          <a:noFill/>
          <a:ln w="12700">
            <a:noFill/>
          </a:ln>
        </p:spPr>
        <p:txBody>
          <a:bodyPr wrap="square" lIns="147493" tIns="73746" rIns="147493" bIns="73746" anchor="ctr">
            <a:noAutofit/>
          </a:bodyPr>
          <a:lstStyle/>
          <a:p>
            <a:pPr algn="ctr"/>
            <a:fld id="{47FBD1EF-0801-4063-B668-C71608ACC70F}" type="slidenum">
              <a:rPr kumimoji="0" lang="en-US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900" b="1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1474927" rtl="0" eaLnBrk="1" latinLnBrk="0" hangingPunct="1">
        <a:spcBef>
          <a:spcPct val="0"/>
        </a:spcBef>
        <a:buNone/>
        <a:defRPr sz="45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53098" indent="-553098" algn="l" defTabSz="1474927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3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198378" indent="-460915" algn="l" defTabSz="147492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43659" indent="-368732" algn="l" defTabSz="1474927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581123" indent="-368732" algn="l" defTabSz="1474927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3318586" indent="-368732" algn="l" defTabSz="147492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4056050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7B29B-3DCE-477C-871A-A8E0F301ED1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80BF-FBDB-406D-A6CB-71083BB8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defTabSz="1474927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1474927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1474927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14749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14749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14749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14749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5" y="5665"/>
            <a:ext cx="10692643" cy="15118448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38919" y="4866463"/>
            <a:ext cx="8149228" cy="1676399"/>
          </a:xfrm>
        </p:spPr>
        <p:txBody>
          <a:bodyPr>
            <a:noAutofit/>
          </a:bodyPr>
          <a:lstStyle/>
          <a:p>
            <a:pPr algn="l"/>
            <a:r>
              <a:rPr lang="en-US" altLang="zh-CN" sz="5600" b="1" dirty="0">
                <a:solidFill>
                  <a:schemeClr val="bg1"/>
                </a:solidFill>
                <a:effectLst>
                  <a:outerShdw blurRad="1651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MATLAB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1651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US" altLang="zh-CN" sz="5600" b="1" dirty="0">
                <a:solidFill>
                  <a:schemeClr val="bg1"/>
                </a:solidFill>
                <a:effectLst>
                  <a:outerShdw blurRad="1651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SIMULINK</a:t>
            </a:r>
            <a:br>
              <a:rPr lang="en-US" altLang="zh-CN" sz="5600" b="1" dirty="0">
                <a:solidFill>
                  <a:schemeClr val="bg1"/>
                </a:solidFill>
                <a:effectLst>
                  <a:outerShdw blurRad="1651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zh-CN" altLang="en-US" sz="5600" b="1" dirty="0">
                <a:solidFill>
                  <a:schemeClr val="bg1"/>
                </a:solidFill>
                <a:effectLst>
                  <a:outerShdw blurRad="1651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入门与实践</a:t>
            </a:r>
            <a:endParaRPr lang="en-US" sz="5600" b="1" dirty="0">
              <a:solidFill>
                <a:schemeClr val="bg1"/>
              </a:solidFill>
              <a:effectLst>
                <a:outerShdw blurRad="165100" dist="762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416139" y="7028656"/>
            <a:ext cx="9313842" cy="1961386"/>
          </a:xfrm>
          <a:prstGeom prst="rect">
            <a:avLst/>
          </a:prstGeom>
        </p:spPr>
        <p:txBody>
          <a:bodyPr vert="horz" lIns="146304" tIns="73152" rIns="146304" bIns="73152" rtlCol="0" anchor="t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随着科学技术的发展，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MATLAB/Simulink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成为机械、通信、金融、能源、生物、化工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等各个领域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不可或缺的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软件。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这次讲座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将在教学、科研两方面，与学生及老师们交流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MATLAB/Simulink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使用心得、展望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其广泛的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应用前景。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主题一：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MATLAB </a:t>
            </a: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数据分析实践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主题二：玩转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SIMULINK</a:t>
            </a:r>
          </a:p>
          <a:p>
            <a:pPr algn="just">
              <a:spcAft>
                <a:spcPts val="600"/>
              </a:spcAft>
            </a:pP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600"/>
              </a:spcAft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演讲嘉宾介绍：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l">
              <a:spcAft>
                <a:spcPts val="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马文辉</a:t>
            </a:r>
          </a:p>
          <a:p>
            <a:pPr algn="l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MathWorks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中国应用工程师， 南开大学工学博士，在大数据处理与分析领域有多年研究与开发经验；曾就职于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Nokia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中国研究院，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Adobe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中国研发中心以及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IBM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>
              <a:spcAft>
                <a:spcPts val="600"/>
              </a:spcAft>
            </a:pPr>
            <a:endParaRPr lang="zh-CN" altLang="zh-CN" sz="1600" dirty="0"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阮卡佳</a:t>
            </a:r>
          </a:p>
          <a:p>
            <a:pPr algn="l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MathWorks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中国应用工程师，浙江大学电子信息工程学士、伦敦帝国理工通讯工程硕士，在信号处理、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Simulink</a:t>
            </a:r>
          </a:p>
          <a:p>
            <a:pPr algn="l"/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建模仿真、代码生成领域有多年工作经验；曾就职于北电网络和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Altera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800" b="1" dirty="0">
              <a:latin typeface="+mn-ea"/>
              <a:ea typeface="+mn-ea"/>
            </a:endParaRPr>
          </a:p>
          <a:p>
            <a:pPr algn="l"/>
            <a:endParaRPr lang="zh-CN" altLang="zh-CN" sz="1800" dirty="0">
              <a:latin typeface="+mn-lt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919" y="12247272"/>
            <a:ext cx="1323975" cy="1320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7119" y="1310608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MathWorks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MATLAB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基础教程，获取第一手学习资源。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07408" y="11904372"/>
            <a:ext cx="9601200" cy="685799"/>
          </a:xfrm>
          <a:prstGeom prst="rect">
            <a:avLst/>
          </a:prstGeom>
        </p:spPr>
        <p:txBody>
          <a:bodyPr vert="horz" lIns="146304" tIns="73152" rIns="146304" bIns="73152" rtlCol="0" anchor="ctr">
            <a:noAutofit/>
          </a:bodyPr>
          <a:lstStyle>
            <a:lvl1pPr algn="ctr" defTabSz="146304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时间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2017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月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29</a:t>
            </a:r>
            <a:r>
              <a:rPr lang="zh-CN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日</a:t>
            </a:r>
            <a:r>
              <a:rPr lang="en-US" altLang="zh-CN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14:00-16:30</a:t>
            </a:r>
          </a:p>
          <a:p>
            <a:pPr algn="l"/>
            <a:r>
              <a:rPr lang="zh-CN" altLang="en-US" sz="2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地点</a:t>
            </a:r>
            <a:r>
              <a:rPr lang="en-US" sz="2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：北京大学  二教</a:t>
            </a:r>
            <a:r>
              <a:rPr lang="en-US" altLang="zh-CN" sz="2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401</a:t>
            </a:r>
            <a:endParaRPr lang="en-US" altLang="zh-CN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2088" y="13939867"/>
            <a:ext cx="18756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solidFill>
                  <a:schemeClr val="bg1"/>
                </a:solidFill>
              </a:rPr>
              <a:t>计算中心</a:t>
            </a:r>
            <a:endParaRPr kumimoji="1" lang="en-US" altLang="zh-CN" sz="2400" dirty="0" smtClean="0">
              <a:solidFill>
                <a:schemeClr val="bg1"/>
              </a:solidFill>
            </a:endParaRPr>
          </a:p>
          <a:p>
            <a:r>
              <a:rPr kumimoji="1" lang="zh-CN" altLang="en-US" sz="900" spc="-2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ＣＯＭＰＵＴＥＲ</a:t>
            </a:r>
            <a:r>
              <a:rPr kumimoji="1" lang="zh-CN" altLang="en-US" sz="900" spc="-46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kumimoji="1" lang="zh-CN" altLang="en-US" sz="900" spc="-2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ＣＥＮＴＥＲ</a:t>
            </a:r>
            <a:endParaRPr kumimoji="1" lang="en-US" altLang="zh-CN" sz="900" spc="-25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58" y="13939867"/>
            <a:ext cx="2022261" cy="569651"/>
          </a:xfrm>
          <a:prstGeom prst="rect">
            <a:avLst/>
          </a:prstGeom>
        </p:spPr>
      </p:pic>
      <p:pic>
        <p:nvPicPr>
          <p:cNvPr id="1026" name="Picture 2" descr="http://www.pku.edu.cn/img/pku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638"/>
            <a:ext cx="2028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15119" y="13993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dirty="0" smtClean="0">
                <a:solidFill>
                  <a:srgbClr val="FFC000"/>
                </a:solidFill>
                <a:latin typeface="华文楷体" pitchFamily="2" charset="-122"/>
                <a:ea typeface="华文楷体" pitchFamily="2" charset="-122"/>
              </a:rPr>
              <a:t>主办</a:t>
            </a:r>
            <a:r>
              <a:rPr kumimoji="1" lang="zh-CN" altLang="en-US" sz="2400" dirty="0">
                <a:solidFill>
                  <a:srgbClr val="FFC000"/>
                </a:solidFill>
                <a:latin typeface="华文楷体" pitchFamily="2" charset="-122"/>
                <a:ea typeface="华文楷体" pitchFamily="2" charset="-122"/>
              </a:rPr>
              <a:t>单位</a:t>
            </a:r>
            <a:endParaRPr kumimoji="1" lang="en-US" altLang="zh-CN" sz="2400" dirty="0">
              <a:solidFill>
                <a:srgbClr val="FFC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2FF5CE67C76498989C509CF9B0464" ma:contentTypeVersion="14" ma:contentTypeDescription="Create a new document." ma:contentTypeScope="" ma:versionID="b53749f28eeb8ba641372bfd6c29589d">
  <xsd:schema xmlns:xsd="http://www.w3.org/2001/XMLSchema" xmlns:xs="http://www.w3.org/2001/XMLSchema" xmlns:p="http://schemas.microsoft.com/office/2006/metadata/properties" xmlns:ns2="5c85acdc-a394-4ae0-8c72-fb4a95b3d573" targetNamespace="http://schemas.microsoft.com/office/2006/metadata/properties" ma:root="true" ma:fieldsID="55e2521e7df4d5c11309cefaa7c01562" ns2:_="">
    <xsd:import namespace="5c85acdc-a394-4ae0-8c72-fb4a95b3d5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5acdc-a394-4ae0-8c72-fb4a95b3d5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c85acdc-a394-4ae0-8c72-fb4a95b3d573">FV3TYEPWNNQC-142-297</_dlc_DocId>
    <_dlc_DocIdUrl xmlns="5c85acdc-a394-4ae0-8c72-fb4a95b3d573">
      <Url>http://sharepoint/marketing/emktg_creative/_layouts/DocIdRedir.aspx?ID=FV3TYEPWNNQC-142-297</Url>
      <Description>FV3TYEPWNNQC-142-297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e7c50fe4-4c86-4d33-a0d3-ad29cfb7378a" ContentTypeId="0x010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FCE264-1957-4EF1-BC99-453B079F9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5acdc-a394-4ae0-8c72-fb4a95b3d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DFEC4-E462-4609-9534-8724FDBD450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c85acdc-a394-4ae0-8c72-fb4a95b3d57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D6CF43-6D05-45E8-BF46-85562C8C84B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0B4C9FD-445B-4F7D-95F3-5111C0FB843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26746E9-F7B2-4A0C-AAD1-0632B8715C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1757</TotalTime>
  <Words>188</Words>
  <Application>Microsoft Office PowerPoint</Application>
  <PresentationFormat>自定义</PresentationFormat>
  <Paragraphs>20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Blank</vt:lpstr>
      <vt:lpstr>Office Theme</vt:lpstr>
      <vt:lpstr>MATLAB&amp;SIMULINK 入门与实践</vt:lpstr>
    </vt:vector>
  </TitlesOfParts>
  <Company>MathWorks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MathWorks Day Seminar</dc:title>
  <dc:creator>Kate Motter</dc:creator>
  <cp:keywords>Version 11.0</cp:keywords>
  <cp:lastModifiedBy>gengyp</cp:lastModifiedBy>
  <cp:revision>33</cp:revision>
  <dcterms:created xsi:type="dcterms:W3CDTF">2011-10-24T16:52:03Z</dcterms:created>
  <dcterms:modified xsi:type="dcterms:W3CDTF">2017-03-23T06:31:12Z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dlc_DocIdItemGuid">
    <vt:lpwstr>6a6f267c-98bd-489b-8c26-84a5c7e80a76</vt:lpwstr>
  </property>
  <property fmtid="{D5CDD505-2E9C-101B-9397-08002B2CF9AE}" pid="4" name="ContentTypeId">
    <vt:lpwstr>0x0101004722FF5CE67C76498989C509CF9B0464</vt:lpwstr>
  </property>
</Properties>
</file>